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1" r:id="rId6"/>
    <p:sldId id="256" r:id="rId7"/>
    <p:sldId id="262" r:id="rId8"/>
    <p:sldId id="265" r:id="rId9"/>
    <p:sldId id="263" r:id="rId10"/>
    <p:sldId id="260" r:id="rId11"/>
    <p:sldId id="259" r:id="rId12"/>
    <p:sldId id="267" r:id="rId13"/>
    <p:sldId id="266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7383A-1FDE-408C-A7CE-D31D07A6BDAF}" v="53" dt="2024-04-05T14:51:45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AC15-248B-AADA-B972-06052C81B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A3A61-D0B6-6DBF-3CE9-123BC6218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E6CA-D6E9-A757-34D0-CF1488EA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CA1B4-BD1D-4CB0-61DA-F757E49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A8D5-AEAD-BEA8-9CDC-E8856A8A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6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AF25-455A-0FA5-115F-DA345F0D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FACC6-7B6E-1354-DF27-A5EB1B691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6F014-78C6-E967-45F7-10082FF8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BFF50-A8B6-27CD-D551-B2E186FF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CA260-EE79-8026-DEAB-B1685164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0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4B2AA-0996-F4BE-CD49-33E9FBF1B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9EB7D-1CB0-B71E-0AF1-C7967D97B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F82A1-671F-F9E2-6A95-87A3A7D2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75F46-4F95-7325-F8D2-F46E0A09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3F83F-3F51-3EC9-53C0-2F2DA726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4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CD87-3B30-B4BC-1968-3652F8C9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4FC79-A590-0EC8-7385-72EF1C8E4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EA0D5-621B-87F7-1838-68642F6D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1C058-BEB0-9FC6-5DCF-AD41423E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9685C-4FF3-7547-B978-894FE44B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8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F3CD-694A-0874-A260-6B86F200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B61AA-7BD5-6DBA-FB45-F1B4F6AAC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E310-2E5E-BC5B-F532-857CDCE8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1F2D8-7D78-66E6-81A7-A088243D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8F373-CE26-F89F-2890-F8866D36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77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1C39-3D2B-C726-C132-29632E5F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4BC7A-34A2-B1A0-487B-E7A0D437F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D7996-7F3A-16E3-F334-AA296C5D1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0980B-5588-E1AB-E4D8-5FD879C2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5EBBA-5D4B-705C-4306-9B9E10C3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A770C-CEBB-5A13-079C-AD7AC403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7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D87D-B6D4-C81F-26EC-2CBFE97C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8C572-CD49-BCAA-9F6B-F483BCF7A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5AF44-701D-CF73-4772-75B3C1389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40DEB-B824-32E0-E691-69E1C9A26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DCB8C-BF61-BC1C-CB40-0BFCA89C9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03CFB-5FD4-520A-8058-36768516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CFF8D4-97DD-1DAF-411C-B7675A63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E4FD3-4BAF-7550-AD33-2FFAE1E9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25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55A6-DE3E-A79C-5A76-E5F291F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2E6CB-A7AF-CEA8-180C-DB98820D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DE0DE-F132-A938-A958-700E05BF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C4927-6B2E-BD60-6FC4-EFF9C2C4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6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AD0D9-B632-C520-8BAE-66F41E26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30A73-8919-5A55-B66E-35C6B750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09945-6A1D-ACCB-946D-6204296E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79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7648-E59C-D69C-92EF-51A0FCF3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200D-86C3-006B-926B-8C2C646E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029AA-2A71-4313-3C37-3DDF1DBC9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E22B5-4B0F-2365-DA3A-E735FD9E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B3D88-3742-0315-5D00-F5784450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E80FE-9B3F-6BAD-9EF7-E194ED3B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9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9930-AFAD-AD84-C64E-6CB3AA76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66D4A-9DD5-AF53-FEBA-175A186EB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A4CE0-F941-AB53-6B49-A3494CEF4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F2F72-3086-0EAC-2319-4A2D9855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641F3-0427-6A08-AE73-3C00C299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B86FD-91B1-F4E5-2773-D77A7CE7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44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B6EB3-4201-B32C-3B5B-90C81C85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CF113-B696-4F21-8D2A-270735FF2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79FE5-C2F4-A9EC-FD23-39B04DF8A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04C9E1-B164-447C-B7F1-8F78E4ED58FF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E25D4-EE9A-CAC2-2081-63F423EE2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9756-4E52-FCF7-DC0F-9769FDA56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538F1-832E-4114-A36D-706D44640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1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E32CC-26E0-3C77-3686-A83596989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background with white text&#10;&#10;Description automatically generated">
            <a:extLst>
              <a:ext uri="{FF2B5EF4-FFF2-40B4-BE49-F238E27FC236}">
                <a16:creationId xmlns:a16="http://schemas.microsoft.com/office/drawing/2014/main" id="{60D9323A-4009-C070-76F2-ECAFC0C4E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3F992F-4890-FEE8-52F0-4FD274713E0F}"/>
              </a:ext>
            </a:extLst>
          </p:cNvPr>
          <p:cNvSpPr txBox="1"/>
          <p:nvPr/>
        </p:nvSpPr>
        <p:spPr>
          <a:xfrm>
            <a:off x="4184048" y="2335050"/>
            <a:ext cx="382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MEDIA KIT</a:t>
            </a:r>
            <a:endParaRPr lang="en-GB" sz="5400" b="1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5FA86-9930-DE47-9DB9-98C35D7F2D92}"/>
              </a:ext>
            </a:extLst>
          </p:cNvPr>
          <p:cNvSpPr txBox="1"/>
          <p:nvPr/>
        </p:nvSpPr>
        <p:spPr>
          <a:xfrm>
            <a:off x="4899156" y="3258380"/>
            <a:ext cx="6988044" cy="2204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Add your own photo, logo, information, etc.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Use the ‘group’ function to link any images or text to the image backgrounds provided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‘Save as picture’ and post from your channels to promote your participation in #LESI2024! </a:t>
            </a:r>
          </a:p>
        </p:txBody>
      </p:sp>
    </p:spTree>
    <p:extLst>
      <p:ext uri="{BB962C8B-B14F-4D97-AF65-F5344CB8AC3E}">
        <p14:creationId xmlns:p14="http://schemas.microsoft.com/office/powerpoint/2010/main" val="48226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C6E64-D832-3E65-7564-92EC88451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EA56CD9-8302-F464-6F69-9B1CD5B8F766}"/>
              </a:ext>
            </a:extLst>
          </p:cNvPr>
          <p:cNvSpPr txBox="1">
            <a:spLocks/>
          </p:cNvSpPr>
          <p:nvPr/>
        </p:nvSpPr>
        <p:spPr>
          <a:xfrm>
            <a:off x="365051" y="327210"/>
            <a:ext cx="3297865" cy="52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Instagram Post - attendee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7" name="Picture 6" descr="A blue and purple background with dots and text&#10;&#10;Description automatically generated">
            <a:extLst>
              <a:ext uri="{FF2B5EF4-FFF2-40B4-BE49-F238E27FC236}">
                <a16:creationId xmlns:a16="http://schemas.microsoft.com/office/drawing/2014/main" id="{93E350F5-DA35-D47D-DEFD-A846EED4F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22" y="327210"/>
            <a:ext cx="6307506" cy="630750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8CD0E72-CFA3-F988-CB04-B63F03E0BA52}"/>
              </a:ext>
            </a:extLst>
          </p:cNvPr>
          <p:cNvSpPr/>
          <p:nvPr/>
        </p:nvSpPr>
        <p:spPr>
          <a:xfrm>
            <a:off x="6510290" y="2478873"/>
            <a:ext cx="3175591" cy="30678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F5BA20-82C2-DEF5-6393-009E36A906FF}"/>
              </a:ext>
            </a:extLst>
          </p:cNvPr>
          <p:cNvSpPr txBox="1"/>
          <p:nvPr/>
        </p:nvSpPr>
        <p:spPr>
          <a:xfrm>
            <a:off x="7414207" y="3530907"/>
            <a:ext cx="155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(your photo here)</a:t>
            </a:r>
            <a:endParaRPr lang="en-GB" sz="2000" i="1" dirty="0">
              <a:solidFill>
                <a:schemeClr val="tx1">
                  <a:lumMod val="50000"/>
                  <a:lumOff val="50000"/>
                </a:schemeClr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C12C4-F7C3-5571-F8F8-333E70B44B66}"/>
              </a:ext>
            </a:extLst>
          </p:cNvPr>
          <p:cNvSpPr txBox="1"/>
          <p:nvPr/>
        </p:nvSpPr>
        <p:spPr>
          <a:xfrm>
            <a:off x="4529593" y="1692951"/>
            <a:ext cx="393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I will be attending #LESI2024</a:t>
            </a:r>
            <a:endParaRPr lang="en-GB" sz="2800" b="1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158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12B0F54-6D9C-7004-E36C-03159878DF4D}"/>
              </a:ext>
            </a:extLst>
          </p:cNvPr>
          <p:cNvSpPr txBox="1">
            <a:spLocks/>
          </p:cNvSpPr>
          <p:nvPr/>
        </p:nvSpPr>
        <p:spPr>
          <a:xfrm>
            <a:off x="279990" y="327209"/>
            <a:ext cx="2641009" cy="52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hakra petch" panose="00000500000000000000" pitchFamily="2" charset="-34"/>
                <a:cs typeface="Chakra petch" panose="00000500000000000000"/>
              </a:rPr>
              <a:t>Instagram Story</a:t>
            </a:r>
            <a:endParaRPr lang="en-GB" dirty="0">
              <a:latin typeface="Chakra petch" panose="00000500000000000000" pitchFamily="2" charset="-34"/>
              <a:cs typeface="Chakra petch" panose="00000500000000000000"/>
            </a:endParaRPr>
          </a:p>
        </p:txBody>
      </p:sp>
      <p:pic>
        <p:nvPicPr>
          <p:cNvPr id="8" name="Picture 7" descr="A blue and purple background with dots and lines&#10;&#10;Description automatically generated">
            <a:extLst>
              <a:ext uri="{FF2B5EF4-FFF2-40B4-BE49-F238E27FC236}">
                <a16:creationId xmlns:a16="http://schemas.microsoft.com/office/drawing/2014/main" id="{BEB34ACD-E166-A5D2-ED35-6EDC625C1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66" y="850604"/>
            <a:ext cx="3175811" cy="564588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FBCB2FC-DBE6-4D4B-7782-6F772354D026}"/>
              </a:ext>
            </a:extLst>
          </p:cNvPr>
          <p:cNvSpPr txBox="1">
            <a:spLocks/>
          </p:cNvSpPr>
          <p:nvPr/>
        </p:nvSpPr>
        <p:spPr>
          <a:xfrm>
            <a:off x="6848035" y="1479069"/>
            <a:ext cx="2641009" cy="52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Email Signature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62FA0-B5D9-495F-D553-DDF3BB33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539" y="2397564"/>
            <a:ext cx="3543795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EC25D1-E3E2-B62A-D033-A62F489E8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052" y="327210"/>
            <a:ext cx="4674782" cy="52339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LinkedIn/Twitter rectangle post - plain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9" name="Picture 8" descr="A purple and blue background with white text&#10;&#10;Description automatically generated">
            <a:extLst>
              <a:ext uri="{FF2B5EF4-FFF2-40B4-BE49-F238E27FC236}">
                <a16:creationId xmlns:a16="http://schemas.microsoft.com/office/drawing/2014/main" id="{CBBA505F-5D0E-FAF5-5462-0D91615E9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712434"/>
            <a:ext cx="10815271" cy="60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background with white text&#10;&#10;Description automatically generated">
            <a:extLst>
              <a:ext uri="{FF2B5EF4-FFF2-40B4-BE49-F238E27FC236}">
                <a16:creationId xmlns:a16="http://schemas.microsoft.com/office/drawing/2014/main" id="{BADCAD7D-AACA-78A4-938E-F11B71C71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85" y="850605"/>
            <a:ext cx="10395965" cy="58477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EC25D1-E3E2-B62A-D033-A62F489E8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052" y="327210"/>
            <a:ext cx="6907618" cy="52339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LinkedIn/Twitter rectangle post - sponsor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11326-463F-FBF1-F36D-BBE699C39A79}"/>
              </a:ext>
            </a:extLst>
          </p:cNvPr>
          <p:cNvSpPr txBox="1"/>
          <p:nvPr/>
        </p:nvSpPr>
        <p:spPr>
          <a:xfrm>
            <a:off x="4497572" y="2512083"/>
            <a:ext cx="277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Proud Sponsor</a:t>
            </a:r>
            <a:endParaRPr lang="en-GB" sz="2800" b="1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27928-6781-4E8C-998E-50BEB46AD654}"/>
              </a:ext>
            </a:extLst>
          </p:cNvPr>
          <p:cNvSpPr/>
          <p:nvPr/>
        </p:nvSpPr>
        <p:spPr>
          <a:xfrm>
            <a:off x="3523881" y="3282379"/>
            <a:ext cx="5805377" cy="24348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EAFE2-2B0A-F4BF-6CD2-00F225B89CD9}"/>
              </a:ext>
            </a:extLst>
          </p:cNvPr>
          <p:cNvSpPr txBox="1"/>
          <p:nvPr/>
        </p:nvSpPr>
        <p:spPr>
          <a:xfrm>
            <a:off x="5295973" y="4299752"/>
            <a:ext cx="226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(your logo here)</a:t>
            </a:r>
            <a:endParaRPr lang="en-GB" sz="2000" i="1" dirty="0">
              <a:solidFill>
                <a:schemeClr val="tx1">
                  <a:lumMod val="50000"/>
                  <a:lumOff val="50000"/>
                </a:schemeClr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813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and blue background with white text&#10;&#10;Description automatically generated">
            <a:extLst>
              <a:ext uri="{FF2B5EF4-FFF2-40B4-BE49-F238E27FC236}">
                <a16:creationId xmlns:a16="http://schemas.microsoft.com/office/drawing/2014/main" id="{FFAD5051-D501-9887-BDC0-5B58D256F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3" y="747206"/>
            <a:ext cx="10586936" cy="595515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C609813-8662-873C-EB92-FB6F921CC3D4}"/>
              </a:ext>
            </a:extLst>
          </p:cNvPr>
          <p:cNvSpPr/>
          <p:nvPr/>
        </p:nvSpPr>
        <p:spPr>
          <a:xfrm>
            <a:off x="2542765" y="2655426"/>
            <a:ext cx="3384697" cy="3253562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DFCDB-5A11-4653-FBF6-727146B5E2C9}"/>
              </a:ext>
            </a:extLst>
          </p:cNvPr>
          <p:cNvSpPr txBox="1"/>
          <p:nvPr/>
        </p:nvSpPr>
        <p:spPr>
          <a:xfrm>
            <a:off x="3455392" y="3928264"/>
            <a:ext cx="155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(your photo here)</a:t>
            </a:r>
            <a:endParaRPr lang="en-GB" sz="2000" i="1" dirty="0">
              <a:solidFill>
                <a:schemeClr val="tx1">
                  <a:lumMod val="50000"/>
                  <a:lumOff val="50000"/>
                </a:schemeClr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C25D1-E3E2-B62A-D033-A62F489E8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052" y="327210"/>
            <a:ext cx="6237768" cy="523395"/>
          </a:xfrm>
        </p:spPr>
        <p:txBody>
          <a:bodyPr/>
          <a:lstStyle/>
          <a:p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LinkedIn/Twitter rectangle post - speaker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11326-463F-FBF1-F36D-BBE699C39A79}"/>
              </a:ext>
            </a:extLst>
          </p:cNvPr>
          <p:cNvSpPr txBox="1"/>
          <p:nvPr/>
        </p:nvSpPr>
        <p:spPr>
          <a:xfrm>
            <a:off x="6191693" y="3547989"/>
            <a:ext cx="3175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I will be speaking at #LESI2024</a:t>
            </a:r>
            <a:endParaRPr lang="en-GB" sz="2800" b="1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E7ADE-F8C5-9F10-3467-16F075BCDDE6}"/>
              </a:ext>
            </a:extLst>
          </p:cNvPr>
          <p:cNvSpPr txBox="1"/>
          <p:nvPr/>
        </p:nvSpPr>
        <p:spPr>
          <a:xfrm>
            <a:off x="6735725" y="4825436"/>
            <a:ext cx="432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option for further details</a:t>
            </a:r>
            <a:endParaRPr lang="en-GB" sz="2000" b="1" i="1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977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A040E-1FA7-6FE5-C2FB-0A82151F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urple and blue background with white text&#10;&#10;Description automatically generated">
            <a:extLst>
              <a:ext uri="{FF2B5EF4-FFF2-40B4-BE49-F238E27FC236}">
                <a16:creationId xmlns:a16="http://schemas.microsoft.com/office/drawing/2014/main" id="{58889630-E632-2762-CD69-2A4A95124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3" y="747206"/>
            <a:ext cx="10586936" cy="59551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24CF4C0-2848-7EEE-0DF0-DB651ABEB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052" y="327210"/>
            <a:ext cx="6237768" cy="523395"/>
          </a:xfrm>
        </p:spPr>
        <p:txBody>
          <a:bodyPr/>
          <a:lstStyle/>
          <a:p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LinkedIn/Twitter rectangle post - attendee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2F159-DFEA-232A-310F-C46EC66BC783}"/>
              </a:ext>
            </a:extLst>
          </p:cNvPr>
          <p:cNvSpPr txBox="1"/>
          <p:nvPr/>
        </p:nvSpPr>
        <p:spPr>
          <a:xfrm>
            <a:off x="6191693" y="3547989"/>
            <a:ext cx="393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I will be attending #LESI2024</a:t>
            </a:r>
            <a:endParaRPr lang="en-GB" sz="2800" b="1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D02092-AEB6-56C7-D113-A4E8B31EDB55}"/>
              </a:ext>
            </a:extLst>
          </p:cNvPr>
          <p:cNvSpPr/>
          <p:nvPr/>
        </p:nvSpPr>
        <p:spPr>
          <a:xfrm>
            <a:off x="2542765" y="2655426"/>
            <a:ext cx="3384697" cy="3253562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1121C-346D-B4F4-0B2B-0A63BC57FBDB}"/>
              </a:ext>
            </a:extLst>
          </p:cNvPr>
          <p:cNvSpPr txBox="1"/>
          <p:nvPr/>
        </p:nvSpPr>
        <p:spPr>
          <a:xfrm>
            <a:off x="3455392" y="3928264"/>
            <a:ext cx="155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(your photo here)</a:t>
            </a:r>
            <a:endParaRPr lang="en-GB" sz="2000" i="1" dirty="0">
              <a:solidFill>
                <a:schemeClr val="tx1">
                  <a:lumMod val="50000"/>
                  <a:lumOff val="50000"/>
                </a:schemeClr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F95BA-C908-9593-8E99-3467A388BB03}"/>
              </a:ext>
            </a:extLst>
          </p:cNvPr>
          <p:cNvSpPr txBox="1"/>
          <p:nvPr/>
        </p:nvSpPr>
        <p:spPr>
          <a:xfrm>
            <a:off x="6735725" y="4825436"/>
            <a:ext cx="432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option for further details</a:t>
            </a:r>
            <a:endParaRPr lang="en-GB" sz="2000" b="1" i="1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65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07370760-9AF3-7CE7-7A56-73901C0B7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07" y="403410"/>
            <a:ext cx="8164064" cy="107647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5A8DAE3-A762-BB22-8379-50B4C4A12160}"/>
              </a:ext>
            </a:extLst>
          </p:cNvPr>
          <p:cNvSpPr txBox="1">
            <a:spLocks/>
          </p:cNvSpPr>
          <p:nvPr/>
        </p:nvSpPr>
        <p:spPr>
          <a:xfrm>
            <a:off x="527196" y="679949"/>
            <a:ext cx="2401594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Long banner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31D9C1B-C762-C1CF-5209-F3AE29F9E6C6}"/>
              </a:ext>
            </a:extLst>
          </p:cNvPr>
          <p:cNvSpPr txBox="1">
            <a:spLocks/>
          </p:cNvSpPr>
          <p:nvPr/>
        </p:nvSpPr>
        <p:spPr>
          <a:xfrm>
            <a:off x="365052" y="2261517"/>
            <a:ext cx="2401594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Short banner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9" name="Picture 8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72986CA-5826-E6D0-9683-4140B5705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8" y="2842394"/>
            <a:ext cx="3810532" cy="838317"/>
          </a:xfrm>
          <a:prstGeom prst="rect">
            <a:avLst/>
          </a:prstGeom>
        </p:spPr>
      </p:pic>
      <p:pic>
        <p:nvPicPr>
          <p:cNvPr id="11" name="Picture 10" descr="A blue and purple background with white text&#10;&#10;Description automatically generated">
            <a:extLst>
              <a:ext uri="{FF2B5EF4-FFF2-40B4-BE49-F238E27FC236}">
                <a16:creationId xmlns:a16="http://schemas.microsoft.com/office/drawing/2014/main" id="{75837E45-4C96-E7B7-5A57-FF8C994EF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27" y="2628722"/>
            <a:ext cx="6189785" cy="348175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B192B3D-3E5D-975D-AE65-4FD9866DEAEA}"/>
              </a:ext>
            </a:extLst>
          </p:cNvPr>
          <p:cNvSpPr txBox="1">
            <a:spLocks/>
          </p:cNvSpPr>
          <p:nvPr/>
        </p:nvSpPr>
        <p:spPr>
          <a:xfrm>
            <a:off x="2928790" y="5250902"/>
            <a:ext cx="2401594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Wide banner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430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668C930-8A49-684C-0097-9EC24803B790}"/>
              </a:ext>
            </a:extLst>
          </p:cNvPr>
          <p:cNvSpPr txBox="1">
            <a:spLocks/>
          </p:cNvSpPr>
          <p:nvPr/>
        </p:nvSpPr>
        <p:spPr>
          <a:xfrm>
            <a:off x="365051" y="327210"/>
            <a:ext cx="3297865" cy="52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Instagram Post - plain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997DE-8EF6-A00E-B589-CA31C14E7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27210"/>
            <a:ext cx="6306436" cy="63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668C930-8A49-684C-0097-9EC24803B790}"/>
              </a:ext>
            </a:extLst>
          </p:cNvPr>
          <p:cNvSpPr txBox="1">
            <a:spLocks/>
          </p:cNvSpPr>
          <p:nvPr/>
        </p:nvSpPr>
        <p:spPr>
          <a:xfrm>
            <a:off x="365051" y="327210"/>
            <a:ext cx="3297865" cy="52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Instagram</a:t>
            </a:r>
            <a:r>
              <a:rPr lang="en-US" dirty="0"/>
              <a:t> </a:t>
            </a:r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Post - sponsor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9" name="Picture 8" descr="A purple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EF622592-108E-8C3E-A8C5-76F012511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76" y="327210"/>
            <a:ext cx="6339404" cy="63394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3F44A4-FA9B-AE7D-D52F-D8A8D651125C}"/>
              </a:ext>
            </a:extLst>
          </p:cNvPr>
          <p:cNvSpPr txBox="1"/>
          <p:nvPr/>
        </p:nvSpPr>
        <p:spPr>
          <a:xfrm>
            <a:off x="4572000" y="1802229"/>
            <a:ext cx="277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Proud Sponsor</a:t>
            </a:r>
            <a:endParaRPr lang="en-GB" sz="2800" b="1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A4C1F-39F6-EA62-4192-48993CAA9A11}"/>
              </a:ext>
            </a:extLst>
          </p:cNvPr>
          <p:cNvSpPr/>
          <p:nvPr/>
        </p:nvSpPr>
        <p:spPr>
          <a:xfrm>
            <a:off x="4572000" y="2893811"/>
            <a:ext cx="4954772" cy="2004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3B89E-CF74-3EFF-CC5F-375F7BBF249C}"/>
              </a:ext>
            </a:extLst>
          </p:cNvPr>
          <p:cNvSpPr txBox="1"/>
          <p:nvPr/>
        </p:nvSpPr>
        <p:spPr>
          <a:xfrm>
            <a:off x="5981719" y="3696105"/>
            <a:ext cx="216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(your logo here)</a:t>
            </a:r>
            <a:endParaRPr lang="en-GB" sz="2000" i="1" dirty="0">
              <a:solidFill>
                <a:schemeClr val="tx1">
                  <a:lumMod val="50000"/>
                  <a:lumOff val="50000"/>
                </a:schemeClr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461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AE3A5-1B99-DB3A-9427-4509329A0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5400D7F-8741-AF4E-3239-40DAB454550F}"/>
              </a:ext>
            </a:extLst>
          </p:cNvPr>
          <p:cNvSpPr txBox="1">
            <a:spLocks/>
          </p:cNvSpPr>
          <p:nvPr/>
        </p:nvSpPr>
        <p:spPr>
          <a:xfrm>
            <a:off x="365051" y="327210"/>
            <a:ext cx="3297865" cy="52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hakra petch" panose="00000500000000000000" pitchFamily="2" charset="-34"/>
                <a:cs typeface="Chakra petch" panose="00000500000000000000" pitchFamily="2" charset="-34"/>
              </a:rPr>
              <a:t>Instagram Post - speaker</a:t>
            </a:r>
            <a:endParaRPr lang="en-GB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7" name="Picture 6" descr="A blue and purple background with dots and text&#10;&#10;Description automatically generated">
            <a:extLst>
              <a:ext uri="{FF2B5EF4-FFF2-40B4-BE49-F238E27FC236}">
                <a16:creationId xmlns:a16="http://schemas.microsoft.com/office/drawing/2014/main" id="{17248B07-5B94-01E3-B428-46EAE04B1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22" y="327210"/>
            <a:ext cx="6307506" cy="630750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9CB1EB3-2ECD-74D2-0CB9-B9B9B95046C9}"/>
              </a:ext>
            </a:extLst>
          </p:cNvPr>
          <p:cNvSpPr/>
          <p:nvPr/>
        </p:nvSpPr>
        <p:spPr>
          <a:xfrm>
            <a:off x="6510290" y="2478873"/>
            <a:ext cx="3175591" cy="30678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A4CAEE-24E4-E6D0-B1AE-BDE2DF007176}"/>
              </a:ext>
            </a:extLst>
          </p:cNvPr>
          <p:cNvSpPr txBox="1"/>
          <p:nvPr/>
        </p:nvSpPr>
        <p:spPr>
          <a:xfrm>
            <a:off x="7414207" y="3530907"/>
            <a:ext cx="155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(your photo here)</a:t>
            </a:r>
            <a:endParaRPr lang="en-GB" sz="2000" i="1" dirty="0">
              <a:solidFill>
                <a:schemeClr val="tx1">
                  <a:lumMod val="50000"/>
                  <a:lumOff val="50000"/>
                </a:schemeClr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DD672-6E3C-9542-B57D-3F26840CFED2}"/>
              </a:ext>
            </a:extLst>
          </p:cNvPr>
          <p:cNvSpPr txBox="1"/>
          <p:nvPr/>
        </p:nvSpPr>
        <p:spPr>
          <a:xfrm>
            <a:off x="4529593" y="1692951"/>
            <a:ext cx="393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I will be speaking at #LESI2024</a:t>
            </a:r>
            <a:endParaRPr lang="en-GB" sz="2800" b="1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129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95d8bd-c989-472e-92f1-b4800e538ab6">
      <Terms xmlns="http://schemas.microsoft.com/office/infopath/2007/PartnerControls"/>
    </lcf76f155ced4ddcb4097134ff3c332f>
    <TaxCatchAll xmlns="61849612-7213-42b7-bc03-984d9dda1a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D1E587C39AD4C88D2074E9E11FD05" ma:contentTypeVersion="18" ma:contentTypeDescription="Create a new document." ma:contentTypeScope="" ma:versionID="79b0f6c6377f0570642e1ddaff206357">
  <xsd:schema xmlns:xsd="http://www.w3.org/2001/XMLSchema" xmlns:xs="http://www.w3.org/2001/XMLSchema" xmlns:p="http://schemas.microsoft.com/office/2006/metadata/properties" xmlns:ns2="a495d8bd-c989-472e-92f1-b4800e538ab6" xmlns:ns3="61849612-7213-42b7-bc03-984d9dda1a4d" targetNamespace="http://schemas.microsoft.com/office/2006/metadata/properties" ma:root="true" ma:fieldsID="64c43915223a204fa57e16d1cd17f409" ns2:_="" ns3:_="">
    <xsd:import namespace="a495d8bd-c989-472e-92f1-b4800e538ab6"/>
    <xsd:import namespace="61849612-7213-42b7-bc03-984d9dda1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5d8bd-c989-472e-92f1-b4800e538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4a54abd-a439-4e34-ad67-cd640e8aab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49612-7213-42b7-bc03-984d9dda1a4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ce5bcc2-7fa7-4252-a483-ed3aaee553e9}" ma:internalName="TaxCatchAll" ma:showField="CatchAllData" ma:web="61849612-7213-42b7-bc03-984d9dda1a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A28880-B70E-406C-B3C3-181E40BC7A57}">
  <ds:schemaRefs>
    <ds:schemaRef ds:uri="http://schemas.microsoft.com/office/2006/metadata/properties"/>
    <ds:schemaRef ds:uri="http://schemas.microsoft.com/office/infopath/2007/PartnerControls"/>
    <ds:schemaRef ds:uri="a495d8bd-c989-472e-92f1-b4800e538ab6"/>
    <ds:schemaRef ds:uri="61849612-7213-42b7-bc03-984d9dda1a4d"/>
  </ds:schemaRefs>
</ds:datastoreItem>
</file>

<file path=customXml/itemProps2.xml><?xml version="1.0" encoding="utf-8"?>
<ds:datastoreItem xmlns:ds="http://schemas.openxmlformats.org/officeDocument/2006/customXml" ds:itemID="{80569792-EF60-4CC3-ABF3-BED8AA5EC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95d8bd-c989-472e-92f1-b4800e538ab6"/>
    <ds:schemaRef ds:uri="61849612-7213-42b7-bc03-984d9dda1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FE79D2-4876-4494-9923-D6127CFDB2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170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Chakra petch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Kiri Catterwell</dc:creator>
  <cp:lastModifiedBy>Kiri Catterwell</cp:lastModifiedBy>
  <cp:revision>2</cp:revision>
  <dcterms:created xsi:type="dcterms:W3CDTF">2024-01-15T11:28:27Z</dcterms:created>
  <dcterms:modified xsi:type="dcterms:W3CDTF">2024-04-05T14:52:25Z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0x0101006DBD1E587C39AD4C88D2074E9E11FD05</vt:lpwstr>
  </property>
  <property fmtid="{D5CDD505-2E9C-101B-9397-08002B2CF9AE}" pid="3" name="MediaServiceImageTags">
    <vt:lpwstr/>
  </property>
</Properties>
</file>